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77CEF-215A-4E4F-B976-6ADF26E3B624}" type="datetimeFigureOut">
              <a:rPr lang="ru-RU" smtClean="0"/>
              <a:t>04.04.2012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9E3D4-CD64-47BA-B926-7DB0AEF628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77CEF-215A-4E4F-B976-6ADF26E3B624}" type="datetimeFigureOut">
              <a:rPr lang="ru-RU" smtClean="0"/>
              <a:t>04.04.2012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9E3D4-CD64-47BA-B926-7DB0AEF628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77CEF-215A-4E4F-B976-6ADF26E3B624}" type="datetimeFigureOut">
              <a:rPr lang="ru-RU" smtClean="0"/>
              <a:t>04.04.2012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9E3D4-CD64-47BA-B926-7DB0AEF628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77CEF-215A-4E4F-B976-6ADF26E3B624}" type="datetimeFigureOut">
              <a:rPr lang="ru-RU" smtClean="0"/>
              <a:t>04.04.2012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9E3D4-CD64-47BA-B926-7DB0AEF628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77CEF-215A-4E4F-B976-6ADF26E3B624}" type="datetimeFigureOut">
              <a:rPr lang="ru-RU" smtClean="0"/>
              <a:t>04.04.2012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9E3D4-CD64-47BA-B926-7DB0AEF628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77CEF-215A-4E4F-B976-6ADF26E3B624}" type="datetimeFigureOut">
              <a:rPr lang="ru-RU" smtClean="0"/>
              <a:t>04.04.2012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9E3D4-CD64-47BA-B926-7DB0AEF628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77CEF-215A-4E4F-B976-6ADF26E3B624}" type="datetimeFigureOut">
              <a:rPr lang="ru-RU" smtClean="0"/>
              <a:t>04.04.2012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9E3D4-CD64-47BA-B926-7DB0AEF628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77CEF-215A-4E4F-B976-6ADF26E3B624}" type="datetimeFigureOut">
              <a:rPr lang="ru-RU" smtClean="0"/>
              <a:t>04.04.2012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9E3D4-CD64-47BA-B926-7DB0AEF628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77CEF-215A-4E4F-B976-6ADF26E3B624}" type="datetimeFigureOut">
              <a:rPr lang="ru-RU" smtClean="0"/>
              <a:t>04.04.2012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9E3D4-CD64-47BA-B926-7DB0AEF628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77CEF-215A-4E4F-B976-6ADF26E3B624}" type="datetimeFigureOut">
              <a:rPr lang="ru-RU" smtClean="0"/>
              <a:t>04.04.2012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9E3D4-CD64-47BA-B926-7DB0AEF628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77CEF-215A-4E4F-B976-6ADF26E3B624}" type="datetimeFigureOut">
              <a:rPr lang="ru-RU" smtClean="0"/>
              <a:t>04.04.2012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9E3D4-CD64-47BA-B926-7DB0AEF6288D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EF77CEF-215A-4E4F-B976-6ADF26E3B624}" type="datetimeFigureOut">
              <a:rPr lang="ru-RU" smtClean="0"/>
              <a:t>04.04.2012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3B9E3D4-CD64-47BA-B926-7DB0AEF6288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348880"/>
            <a:ext cx="7344816" cy="1224136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8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Фотосинтез</a:t>
            </a:r>
            <a:endParaRPr lang="ru-RU" sz="8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28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Значение фотосинтеза: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r>
              <a:rPr lang="ru-RU" dirty="0"/>
              <a:t>.	В результате фотосинтеза выделяется кислород для дыхания живых организмов.</a:t>
            </a:r>
          </a:p>
          <a:p>
            <a:r>
              <a:rPr lang="ru-RU" dirty="0"/>
              <a:t>2.	Благодаря фотосинтезу постоянно образуются органические вещества для питания грибов, бактерий, животных и человека.</a:t>
            </a:r>
          </a:p>
          <a:p>
            <a:r>
              <a:rPr lang="ru-RU" dirty="0"/>
              <a:t>3.	Из кислорода в атмосфере образуется защитный озоновый слой</a:t>
            </a:r>
          </a:p>
          <a:p>
            <a:r>
              <a:rPr lang="ru-RU" dirty="0"/>
              <a:t>4.	Растения понижают в атмосфере содержание углекислого газа, предотвращая перегрев Земли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94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900igr.net/datas/biologija/Kosmicheskaja-rol-zeljonykh-rastenij/0005-005-Opyt-Van-Gelmont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1201420"/>
            <a:ext cx="5940425" cy="46038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1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img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975677"/>
            <a:ext cx="5689600" cy="504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52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340768"/>
            <a:ext cx="3888432" cy="441147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Вопросы</a:t>
            </a:r>
            <a:r>
              <a:rPr lang="ru-RU" dirty="0"/>
              <a:t>:</a:t>
            </a:r>
          </a:p>
          <a:p>
            <a:pPr lvl="0"/>
            <a:r>
              <a:rPr lang="ru-RU" dirty="0"/>
              <a:t>С каким веществом йод дает синюю окраску?</a:t>
            </a:r>
          </a:p>
          <a:p>
            <a:pPr lvl="0"/>
            <a:r>
              <a:rPr lang="ru-RU" dirty="0"/>
              <a:t>Почему лист бегонии, которая стояла в темном месте, не окрасился в синий цвет?</a:t>
            </a:r>
          </a:p>
          <a:p>
            <a:pPr lvl="0"/>
            <a:r>
              <a:rPr lang="ru-RU" dirty="0"/>
              <a:t>Почему участок листа бегонии, закрытый бумагой, не окрасился в синий цвет, а открытые участки окрасились?</a:t>
            </a:r>
          </a:p>
          <a:p>
            <a:pPr lvl="0"/>
            <a:r>
              <a:rPr lang="ru-RU" dirty="0"/>
              <a:t>Сделайте вывод, какое вещество образовалось, какое условие для этого необходимо?</a:t>
            </a:r>
          </a:p>
          <a:p>
            <a:endParaRPr lang="ru-RU" dirty="0"/>
          </a:p>
        </p:txBody>
      </p:sp>
      <p:pic>
        <p:nvPicPr>
          <p:cNvPr id="4" name="Рисунок 3" descr="IMAGE000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3888432" cy="57606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985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IMAGE0010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3960440" cy="55446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4716016" y="980728"/>
            <a:ext cx="3888432" cy="4411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/>
              <a:t>Вопросы:</a:t>
            </a:r>
          </a:p>
          <a:p>
            <a:pPr lvl="0"/>
            <a:r>
              <a:rPr lang="ru-RU" dirty="0"/>
              <a:t>С каким веществом йод дает синюю окраску?</a:t>
            </a:r>
          </a:p>
          <a:p>
            <a:pPr lvl="0"/>
            <a:r>
              <a:rPr lang="ru-RU" dirty="0"/>
              <a:t>Почему лист растения, которое находилось под колпаком с раствором соды, окрасился в синий цвет.</a:t>
            </a:r>
          </a:p>
          <a:p>
            <a:pPr lvl="0"/>
            <a:r>
              <a:rPr lang="ru-RU" dirty="0"/>
              <a:t>Какое вещество образовалось, какое условие для этого необходимо</a:t>
            </a:r>
            <a:r>
              <a:rPr lang="ru-RU" dirty="0" smtClean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275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IMAGE001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06" y="1038404"/>
            <a:ext cx="4392136" cy="52405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5004048" y="1124744"/>
            <a:ext cx="3888432" cy="460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/>
              <a:t>Вопросы:    </a:t>
            </a:r>
          </a:p>
          <a:p>
            <a:pPr lvl="0"/>
            <a:r>
              <a:rPr lang="ru-RU" dirty="0"/>
              <a:t>Почему  лист  окрасился  в  синий  цвет?</a:t>
            </a:r>
          </a:p>
          <a:p>
            <a:pPr lvl="0"/>
            <a:r>
              <a:rPr lang="ru-RU" dirty="0"/>
              <a:t>Почему  лист  окрасился  в  синий  цвет  не  весь?</a:t>
            </a:r>
          </a:p>
          <a:p>
            <a:pPr lvl="0"/>
            <a:r>
              <a:rPr lang="ru-RU" dirty="0"/>
              <a:t>Сделайте  вывод, какое  условие  необходимо  для  протекания фотосинтеза?</a:t>
            </a:r>
          </a:p>
        </p:txBody>
      </p:sp>
    </p:spTree>
    <p:extLst>
      <p:ext uri="{BB962C8B-B14F-4D97-AF65-F5344CB8AC3E}">
        <p14:creationId xmlns:p14="http://schemas.microsoft.com/office/powerpoint/2010/main" val="71949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IMAGE0012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2880320" cy="43924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4499992" y="1412776"/>
            <a:ext cx="4104456" cy="4248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283968" y="1412776"/>
            <a:ext cx="3888432" cy="4680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/>
              <a:t>Вопросы:</a:t>
            </a:r>
          </a:p>
          <a:p>
            <a:pPr lvl="0"/>
            <a:r>
              <a:rPr lang="ru-RU" dirty="0"/>
              <a:t>Какой газ поддерживает горение?</a:t>
            </a:r>
          </a:p>
          <a:p>
            <a:pPr lvl="0"/>
            <a:r>
              <a:rPr lang="ru-RU" dirty="0"/>
              <a:t>Почему тлеющая лучина при внесении ее в пробирку, ярко разгорается?</a:t>
            </a:r>
          </a:p>
          <a:p>
            <a:pPr lvl="0"/>
            <a:r>
              <a:rPr lang="ru-RU" dirty="0"/>
              <a:t>Сделайте вывод: какой газ выделяется в процессе фотосинтеза, какие условия для этого необходимы.  </a:t>
            </a: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683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8352928" cy="1296144"/>
          </a:xfrm>
        </p:spPr>
        <p:txBody>
          <a:bodyPr/>
          <a:lstStyle/>
          <a:p>
            <a:r>
              <a:rPr lang="ru-RU" dirty="0"/>
              <a:t>Схематично укажите условия, необходимые для протекания процесса фотосинтеза.</a:t>
            </a:r>
          </a:p>
        </p:txBody>
      </p:sp>
      <p:pic>
        <p:nvPicPr>
          <p:cNvPr id="5" name="Рисунок 4" descr="DSCN344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60848"/>
            <a:ext cx="6264696" cy="4176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377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" name="Объект 25" descr="http://school-89.narod.ru/rogacheva/fotosintez.files/image00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908720"/>
            <a:ext cx="5832648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455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342</TotalTime>
  <Words>174</Words>
  <Application>Microsoft Office PowerPoint</Application>
  <PresentationFormat>Экран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Spring</vt:lpstr>
      <vt:lpstr>Фотосинтез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Значение фотосинтеза: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6</cp:revision>
  <dcterms:created xsi:type="dcterms:W3CDTF">2012-04-03T14:29:32Z</dcterms:created>
  <dcterms:modified xsi:type="dcterms:W3CDTF">2012-04-04T19:18:32Z</dcterms:modified>
</cp:coreProperties>
</file>